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1" r:id="rId3"/>
    <p:sldId id="276" r:id="rId4"/>
    <p:sldId id="284" r:id="rId5"/>
    <p:sldId id="285" r:id="rId6"/>
    <p:sldId id="286" r:id="rId7"/>
    <p:sldId id="287" r:id="rId8"/>
    <p:sldId id="279" r:id="rId9"/>
    <p:sldId id="281" r:id="rId10"/>
    <p:sldId id="282" r:id="rId11"/>
    <p:sldId id="28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79499" autoAdjust="0"/>
  </p:normalViewPr>
  <p:slideViewPr>
    <p:cSldViewPr snapToGrid="0">
      <p:cViewPr varScale="1">
        <p:scale>
          <a:sx n="34" d="100"/>
          <a:sy n="34" d="100"/>
        </p:scale>
        <p:origin x="42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08/10/2016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3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49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6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Virtual Chapter of Pass – Fast growing, great presenters, videos on </a:t>
            </a:r>
            <a:r>
              <a:rPr lang="en-GB" dirty="0" err="1"/>
              <a:t>Youtube</a:t>
            </a:r>
            <a:r>
              <a:rPr lang="en-GB" dirty="0"/>
              <a:t>, interacting</a:t>
            </a:r>
            <a:r>
              <a:rPr lang="en-GB" baseline="0" dirty="0"/>
              <a:t> with Microsoft via </a:t>
            </a:r>
            <a:r>
              <a:rPr lang="en-GB" baseline="0" dirty="0" err="1"/>
              <a:t>Trello,Slack</a:t>
            </a:r>
            <a:r>
              <a:rPr lang="en-GB" baseline="0" dirty="0"/>
              <a:t> and Connect to bring improvements to the sqlserver module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1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</a:t>
            </a:r>
            <a:r>
              <a:rPr lang="en-GB"/>
              <a:t>A</a:t>
            </a:r>
            <a:r>
              <a:rPr lang="en-GB" baseline="0"/>
              <a:t> Question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53AC6-6B91-4280-875D-DCE6BDC8F9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5" y="951346"/>
            <a:ext cx="4635694" cy="2004506"/>
          </a:xfrm>
        </p:spPr>
        <p:txBody>
          <a:bodyPr>
            <a:normAutofit/>
          </a:bodyPr>
          <a:lstStyle/>
          <a:p>
            <a:r>
              <a:rPr lang="en-GB" sz="4000" b="1" dirty="0"/>
              <a:t>Automating the install and upgrade of SQL scripts</a:t>
            </a:r>
            <a:endParaRPr lang="en-GB" sz="4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81" y="1173019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" y="364230"/>
            <a:ext cx="5491562" cy="47776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67770" y="4151534"/>
            <a:ext cx="3476625" cy="12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08" y="5141888"/>
            <a:ext cx="3786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http://www.menshairforum.com/talk/Thread-Beard-Facts-and-Beards-Meme-Facial-Hair-Manly-Knowledge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2962" y="595262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9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11464" y="1006475"/>
            <a:ext cx="98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6250" y="4559300"/>
            <a:ext cx="450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http://sqldbawithabeard.com</a:t>
            </a:r>
          </a:p>
          <a:p>
            <a:r>
              <a:rPr lang="en-GB" dirty="0">
                <a:solidFill>
                  <a:schemeClr val="bg1"/>
                </a:solidFill>
              </a:rPr>
              <a:t>https://uk.linkedin.com/in/robsewellsqldba </a:t>
            </a:r>
          </a:p>
          <a:p>
            <a:r>
              <a:rPr lang="en-GB" dirty="0">
                <a:solidFill>
                  <a:schemeClr val="bg1"/>
                </a:solidFill>
              </a:rPr>
              <a:t>mrrobsewell@outlook.com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81" y="1530350"/>
            <a:ext cx="755333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</a:t>
            </a:r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317" y="1609640"/>
            <a:ext cx="62319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Hundreds or thousands of SQL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Install or update default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Ola Hallengren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DBMail</a:t>
            </a:r>
            <a:r>
              <a:rPr lang="en-GB" sz="2800" dirty="0">
                <a:solidFill>
                  <a:schemeClr val="bg1"/>
                </a:solidFill>
              </a:rPr>
              <a:t>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SQL Agent Alerts,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Brent Ozar, Adam Mechanic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Extended Event Sessions</a:t>
            </a:r>
          </a:p>
          <a:p>
            <a:pPr lvl="1"/>
            <a:br>
              <a:rPr lang="en-GB" dirty="0"/>
            </a:br>
            <a:endParaRPr lang="en-GB" dirty="0"/>
          </a:p>
          <a:p>
            <a:r>
              <a:rPr lang="en-GB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4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shall we talk about?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5" y="2313025"/>
            <a:ext cx="6571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Testing and Validation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Ensuring we have what we think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Providing reports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1</a:t>
            </a:r>
            <a:r>
              <a:rPr lang="en-GB" sz="2800" baseline="30000" dirty="0">
                <a:solidFill>
                  <a:schemeClr val="bg1"/>
                </a:solidFill>
              </a:rPr>
              <a:t>st</a:t>
            </a:r>
            <a:r>
              <a:rPr lang="en-GB" sz="2800" dirty="0">
                <a:solidFill>
                  <a:schemeClr val="bg1"/>
                </a:solidFill>
              </a:rPr>
              <a:t> Line support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T-SQL Scripts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53" y="1609640"/>
            <a:ext cx="7654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Omnipotent so that they do the same thing whatever the status of the destination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TEST and Test and Test some more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93032" y="4471497"/>
            <a:ext cx="7287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Yup I’m a DBA </a:t>
            </a:r>
            <a:r>
              <a:rPr lang="en-GB" sz="4400" dirty="0">
                <a:solidFill>
                  <a:schemeClr val="bg1"/>
                </a:solidFill>
                <a:sym typeface="Wingdings" panose="05000000000000000000" pitchFamily="2" charset="2"/>
              </a:rPr>
              <a:t> Cautious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5" y="1286315"/>
            <a:ext cx="52959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Database like this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715" y="2171923"/>
            <a:ext cx="6175716" cy="24314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Or add it to </a:t>
            </a:r>
            <a:r>
              <a:rPr lang="en-GB" sz="4000" dirty="0" err="1">
                <a:solidFill>
                  <a:schemeClr val="bg1"/>
                </a:solidFill>
              </a:rPr>
              <a:t>dbareports</a:t>
            </a:r>
            <a:r>
              <a:rPr lang="en-GB" sz="4000" dirty="0">
                <a:solidFill>
                  <a:schemeClr val="bg1"/>
                </a:solidFill>
              </a:rPr>
              <a:t>  </a:t>
            </a:r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en-GB" sz="4000" dirty="0">
                <a:solidFill>
                  <a:schemeClr val="bg1"/>
                </a:solidFill>
                <a:sym typeface="Wingdings" panose="05000000000000000000" pitchFamily="2" charset="2"/>
              </a:rPr>
              <a:t>http://dbareports.io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2" y="3635669"/>
            <a:ext cx="2805929" cy="690690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6522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153" y="178944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it with Pester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31" y="1806587"/>
            <a:ext cx="84420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Pester - https://github.com/pester/Pester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Used for TDD but also for Environmental Validation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get started here</a:t>
            </a:r>
          </a:p>
          <a:p>
            <a:r>
              <a:rPr lang="en-GB" dirty="0">
                <a:solidFill>
                  <a:schemeClr val="bg1"/>
                </a:solidFill>
              </a:rPr>
              <a:t>https://mcpmag.com/articles/2016/05/19/test-powershell-modules-with-pester.aspx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see an Active Directory example here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https://pshirwin.wordpress.com/2016/04/08/active-directory-operations-test/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4387" y="59431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sqldbawithbeard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0" y="1303606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37" y="1369983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</a:rPr>
              <a:t>MUST BE TIME </a:t>
            </a:r>
          </a:p>
          <a:p>
            <a:pPr algn="ctr"/>
            <a:r>
              <a:rPr lang="en-GB" sz="8800" dirty="0">
                <a:solidFill>
                  <a:schemeClr val="bg1"/>
                </a:solidFill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2333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800710" y="347878"/>
            <a:ext cx="6291531" cy="163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4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PowerShell VC of PASS</a:t>
            </a:r>
            <a:endParaRPr lang="en-US" sz="44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PowerShell for SQL Server</a:t>
            </a:r>
            <a:endParaRPr lang="en-US" sz="2400" b="1" kern="1400" dirty="0">
              <a:solidFill>
                <a:srgbClr val="3399FF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4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endParaRPr lang="en-US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62" name="Picture 38" descr="sqlps-icon-new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058838" cy="19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675629" y="4555592"/>
            <a:ext cx="2402958" cy="2466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/>
              <a:t>Join the Conversation</a:t>
            </a:r>
          </a:p>
          <a:p>
            <a:endParaRPr lang="en-US" sz="2400" dirty="0"/>
          </a:p>
          <a:p>
            <a:r>
              <a:rPr lang="en-US" dirty="0"/>
              <a:t> </a:t>
            </a: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@</a:t>
            </a:r>
            <a:r>
              <a:rPr lang="en-US" kern="1400" dirty="0" err="1">
                <a:solidFill>
                  <a:srgbClr val="000000"/>
                </a:solidFill>
                <a:latin typeface="Segoe UI" panose="020B0502040204020203" pitchFamily="34" charset="0"/>
              </a:rPr>
              <a:t>SQLPowerShell</a:t>
            </a:r>
            <a:endParaRPr lang="en-US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Trello: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vote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  <a:t> Slack: sqlps.io/</a:t>
            </a:r>
            <a:r>
              <a:rPr lang="en-US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slack</a:t>
            </a:r>
            <a:br>
              <a:rPr lang="en-US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5762" y="2773959"/>
            <a:ext cx="3290018" cy="252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</a:pPr>
            <a:r>
              <a:rPr lang="en-GB" sz="2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On YouTube  </a:t>
            </a:r>
          </a:p>
          <a:p>
            <a:pPr>
              <a:lnSpc>
                <a:spcPct val="113000"/>
              </a:lnSpc>
            </a:pP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sqlps.io/video</a:t>
            </a:r>
            <a:b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21 Videos already posted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New Videos posted every month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GB" sz="1600" kern="1400" dirty="0">
                <a:solidFill>
                  <a:srgbClr val="000000"/>
                </a:solidFill>
                <a:latin typeface="Symbol" panose="05050102010706020507" pitchFamily="18" charset="2"/>
              </a:rPr>
              <a:t>·</a:t>
            </a:r>
            <a:r>
              <a:rPr lang="en-GB" sz="1600" kern="1400" dirty="0">
                <a:solidFill>
                  <a:srgbClr val="000000"/>
                </a:solidFill>
                <a:latin typeface="Agency FB" panose="020B0503020202020204" pitchFamily="34" charset="0"/>
              </a:rPr>
              <a:t> </a:t>
            </a:r>
            <a:r>
              <a:rPr lang="en-GB" sz="16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Subscribe to be notified when we post new videos</a:t>
            </a:r>
            <a:endParaRPr lang="en-GB" sz="1600" kern="1400" dirty="0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98475" y="2020244"/>
            <a:ext cx="6096000" cy="2139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Need to catch up on the changes to </a:t>
            </a:r>
            <a:b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SQL PowerShell in 2016?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Recording of July 2016 VC Meeting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6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Presented by: The PowerShell VC Team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400" b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http://sqlps.io/july2016video</a:t>
            </a:r>
            <a:endParaRPr lang="en-GB" sz="11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11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GB" sz="11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79" name="Picture 55" descr="PoShVC_July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07" y="4038151"/>
            <a:ext cx="1361598" cy="13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3502324" y="6216553"/>
            <a:ext cx="2455672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Calibri" panose="020F0502020204030204" pitchFamily="34" charset="0"/>
              </a:rPr>
              <a:t>PowerShell.SQLPASS.org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70779" y="6216553"/>
            <a:ext cx="2647135" cy="42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kern="1400" dirty="0">
                <a:solidFill>
                  <a:srgbClr val="595959"/>
                </a:solidFill>
                <a:latin typeface="Segoe UI" panose="020B0502040204020203" pitchFamily="34" charset="0"/>
              </a:rPr>
              <a:t>PowerShell@sqlpass.org</a:t>
            </a:r>
            <a:endParaRPr lang="en-US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83651" y="3776526"/>
            <a:ext cx="3134263" cy="244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400" b="1" kern="1400" dirty="0">
                <a:solidFill>
                  <a:srgbClr val="3399FF"/>
                </a:solidFill>
                <a:latin typeface="Segoe UI" panose="020B0502040204020203" pitchFamily="34" charset="0"/>
              </a:rPr>
              <a:t>Wed, Nov 16</a:t>
            </a: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GB" sz="2000" kern="1400" dirty="0">
                <a:solidFill>
                  <a:srgbClr val="000000"/>
                </a:solidFill>
                <a:latin typeface="Segoe UI" panose="020B0502040204020203" pitchFamily="34" charset="0"/>
              </a:rPr>
              <a:t>Automate Operational Readiness and Validation Testing of SQL Server with PowerShell and Pester</a:t>
            </a:r>
            <a:br>
              <a:rPr lang="en-GB" kern="140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GB" sz="2000" i="1" kern="1400" dirty="0">
                <a:solidFill>
                  <a:srgbClr val="000000"/>
                </a:solidFill>
                <a:latin typeface="Segoe UI" panose="020B0502040204020203" pitchFamily="34" charset="0"/>
              </a:rPr>
              <a:t>Mike Robbins</a:t>
            </a:r>
            <a:endParaRPr lang="en-GB" sz="14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15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335</Words>
  <Application>Microsoft Office PowerPoint</Application>
  <PresentationFormat>Widescreen</PresentationFormat>
  <Paragraphs>101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Calibri</vt:lpstr>
      <vt:lpstr>Consolas</vt:lpstr>
      <vt:lpstr>Kailasa</vt:lpstr>
      <vt:lpstr>Palatino Linotype</vt:lpstr>
      <vt:lpstr>Segoe UI</vt:lpstr>
      <vt:lpstr>Segoe UI Light</vt:lpstr>
      <vt:lpstr>Symbol</vt:lpstr>
      <vt:lpstr>Wingdings</vt:lpstr>
      <vt:lpstr>Office Theme</vt:lpstr>
      <vt:lpstr>Automating the install and upgrade of SQL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47</cp:revision>
  <dcterms:created xsi:type="dcterms:W3CDTF">2016-09-20T12:20:52Z</dcterms:created>
  <dcterms:modified xsi:type="dcterms:W3CDTF">2016-10-08T11:51:19Z</dcterms:modified>
</cp:coreProperties>
</file>